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561263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BE0E"/>
    <a:srgbClr val="009036"/>
    <a:srgbClr val="D5D602"/>
    <a:srgbClr val="FF7D00"/>
    <a:srgbClr val="FBB033"/>
    <a:srgbClr val="F7971D"/>
    <a:srgbClr val="F57B21"/>
    <a:srgbClr val="FF4100"/>
    <a:srgbClr val="FFD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8871"/>
    <p:restoredTop sz="94694"/>
  </p:normalViewPr>
  <p:slideViewPr>
    <p:cSldViewPr>
      <p:cViewPr varScale="1">
        <p:scale>
          <a:sx n="80" d="100"/>
          <a:sy n="80" d="100"/>
        </p:scale>
        <p:origin x="3200" y="20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302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3169EC72-1A52-DE46-86C1-85A987EE86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CB234C1-7201-AB44-80E3-9F900880A3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6EB9904-AA81-714A-B1EC-E1457AA6E8B9}" type="datetimeFigureOut">
              <a:rPr lang="es-ES"/>
              <a:pPr>
                <a:defRPr/>
              </a:pPr>
              <a:t>22/3/22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73C88B6-4487-E24A-A3ED-2A08C7D456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9E5DB11-0E91-4D42-9118-6114839044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5DD8C0-BE1A-F145-ADBC-9C9629E8EAA0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8383" y="3016908"/>
            <a:ext cx="5749724" cy="2164368"/>
          </a:xfrm>
          <a:prstGeom prst="rect">
            <a:avLst/>
          </a:prstGeom>
        </p:spPr>
        <p:txBody>
          <a:bodyPr lIns="99569" tIns="49785" rIns="99569" bIns="49785" anchor="t" anchorCtr="0">
            <a:normAutofit/>
          </a:bodyPr>
          <a:lstStyle>
            <a:lvl1pPr algn="ctr">
              <a:defRPr sz="2400" baseline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185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>
              <a:ext uri="{FF2B5EF4-FFF2-40B4-BE49-F238E27FC236}">
                <a16:creationId xmlns:a16="http://schemas.microsoft.com/office/drawing/2014/main" id="{49CC6DBC-CC30-2E49-A575-9B7CF91438AE}"/>
              </a:ext>
            </a:extLst>
          </p:cNvPr>
          <p:cNvSpPr/>
          <p:nvPr userDrawn="1"/>
        </p:nvSpPr>
        <p:spPr bwMode="invGray">
          <a:xfrm>
            <a:off x="0" y="9212499"/>
            <a:ext cx="7561263" cy="71438"/>
          </a:xfrm>
          <a:prstGeom prst="rect">
            <a:avLst/>
          </a:prstGeom>
          <a:solidFill>
            <a:srgbClr val="97BE0E"/>
          </a:solidFill>
        </p:spPr>
        <p:txBody>
          <a:bodyPr lIns="99569" tIns="49785" rIns="99569" bIns="49785" anchor="ctr">
            <a:normAutofit fontScale="25000" lnSpcReduction="20000"/>
          </a:bodyPr>
          <a:lstStyle/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700" dirty="0">
              <a:solidFill>
                <a:schemeClr val="bg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33A17F9B-600E-1342-8264-C87908CB8C25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338263" cy="10693400"/>
          </a:xfrm>
          <a:prstGeom prst="rect">
            <a:avLst/>
          </a:prstGeom>
          <a:solidFill>
            <a:srgbClr val="009036"/>
          </a:solidFill>
        </p:spPr>
        <p:txBody>
          <a:bodyPr vert="vert270" lIns="99569" tIns="49785" rIns="99569" bIns="49785"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Máster Universitario en Transformación digital de empresas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ES" sz="3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1" name="2 Subtítulo">
            <a:extLst>
              <a:ext uri="{FF2B5EF4-FFF2-40B4-BE49-F238E27FC236}">
                <a16:creationId xmlns:a16="http://schemas.microsoft.com/office/drawing/2014/main" id="{DA2D5363-9E6C-7649-907A-557C17BCA413}"/>
              </a:ext>
            </a:extLst>
          </p:cNvPr>
          <p:cNvSpPr txBox="1">
            <a:spLocks/>
          </p:cNvSpPr>
          <p:nvPr userDrawn="1"/>
        </p:nvSpPr>
        <p:spPr>
          <a:xfrm>
            <a:off x="905669" y="0"/>
            <a:ext cx="5749924" cy="796925"/>
          </a:xfrm>
          <a:prstGeom prst="rect">
            <a:avLst/>
          </a:prstGeom>
          <a:solidFill>
            <a:srgbClr val="97BE0E"/>
          </a:solidFill>
        </p:spPr>
        <p:txBody>
          <a:bodyPr lIns="99569" tIns="49785" rIns="99569" bIns="49785" anchor="ctr"/>
          <a:lstStyle/>
          <a:p>
            <a:pPr marL="373384" indent="-373384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3300" dirty="0">
                <a:solidFill>
                  <a:schemeClr val="bg1"/>
                </a:solidFill>
                <a:latin typeface="Georgia" pitchFamily="18" charset="0"/>
                <a:cs typeface="+mn-cs"/>
              </a:rPr>
              <a:t>TRABAJO FIN DE MÁSTER</a:t>
            </a:r>
          </a:p>
        </p:txBody>
      </p:sp>
      <p:sp>
        <p:nvSpPr>
          <p:cNvPr id="1032" name="Rectangle 15">
            <a:extLst>
              <a:ext uri="{FF2B5EF4-FFF2-40B4-BE49-F238E27FC236}">
                <a16:creationId xmlns:a16="http://schemas.microsoft.com/office/drawing/2014/main" id="{10D46E23-3708-7145-8018-FAE048AA46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201613" cy="377825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ES">
              <a:latin typeface="Calibri" panose="020F0502020204030204" pitchFamily="34" charset="0"/>
            </a:endParaRPr>
          </a:p>
        </p:txBody>
      </p:sp>
      <p:sp>
        <p:nvSpPr>
          <p:cNvPr id="1033" name="20 CuadroTexto">
            <a:extLst>
              <a:ext uri="{FF2B5EF4-FFF2-40B4-BE49-F238E27FC236}">
                <a16:creationId xmlns:a16="http://schemas.microsoft.com/office/drawing/2014/main" id="{467AB552-CA6C-BF4A-902D-ABBC6FCEDB9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63835" y="7271944"/>
            <a:ext cx="5749925" cy="438150"/>
          </a:xfrm>
          <a:prstGeom prst="rect">
            <a:avLst/>
          </a:prstGeom>
          <a:noFill/>
          <a:ln>
            <a:noFill/>
          </a:ln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sz="17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Estudiante</a:t>
            </a:r>
            <a:r>
              <a:rPr lang="es-ES" sz="22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:</a:t>
            </a:r>
            <a:endParaRPr lang="es-ES" sz="22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34" name="22 CuadroTexto">
            <a:extLst>
              <a:ext uri="{FF2B5EF4-FFF2-40B4-BE49-F238E27FC236}">
                <a16:creationId xmlns:a16="http://schemas.microsoft.com/office/drawing/2014/main" id="{5EA195B6-F10E-6342-8D14-4C6259689B9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60552" y="7913017"/>
            <a:ext cx="4392488" cy="1064909"/>
          </a:xfrm>
          <a:prstGeom prst="rect">
            <a:avLst/>
          </a:prstGeom>
          <a:noFill/>
          <a:ln>
            <a:noFill/>
          </a:ln>
        </p:spPr>
        <p:txBody>
          <a:bodyPr wrap="squar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>
              <a:spcAft>
                <a:spcPts val="650"/>
              </a:spcAft>
              <a:defRPr/>
            </a:pPr>
            <a:r>
              <a:rPr lang="es-ES" sz="17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Directores: </a:t>
            </a:r>
          </a:p>
          <a:p>
            <a:pPr marL="285750" indent="-285750" algn="l" eaLnBrk="1" hangingPunct="1">
              <a:spcAft>
                <a:spcPts val="650"/>
              </a:spcAft>
              <a:buFont typeface="Arial" panose="020B0604020202020204" pitchFamily="34" charset="0"/>
              <a:buChar char="•"/>
              <a:defRPr/>
            </a:pPr>
            <a:r>
              <a:rPr lang="es-ES" sz="17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Dr. D. </a:t>
            </a:r>
          </a:p>
          <a:p>
            <a:pPr marL="285750" indent="-285750" algn="l" eaLnBrk="1" hangingPunct="1">
              <a:spcAft>
                <a:spcPts val="650"/>
              </a:spcAft>
              <a:buFont typeface="Arial" panose="020B0604020202020204" pitchFamily="34" charset="0"/>
              <a:buChar char="•"/>
              <a:defRPr/>
            </a:pPr>
            <a:r>
              <a:rPr lang="es-ES" sz="17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D. </a:t>
            </a:r>
          </a:p>
        </p:txBody>
      </p:sp>
      <p:sp>
        <p:nvSpPr>
          <p:cNvPr id="13" name="17 CuadroTexto">
            <a:extLst>
              <a:ext uri="{FF2B5EF4-FFF2-40B4-BE49-F238E27FC236}">
                <a16:creationId xmlns:a16="http://schemas.microsoft.com/office/drawing/2014/main" id="{1015CFBA-01B6-BE47-81D4-D7EC2C50A6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63836" y="5957534"/>
            <a:ext cx="5749925" cy="362152"/>
          </a:xfrm>
          <a:prstGeom prst="rect">
            <a:avLst/>
          </a:prstGeom>
          <a:noFill/>
          <a:ln>
            <a:noFill/>
          </a:ln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50"/>
              </a:spcAft>
              <a:defRPr/>
            </a:pPr>
            <a:r>
              <a:rPr lang="es-ES" sz="1700" b="1" kern="120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+mn-ea"/>
                <a:cs typeface="Arial" charset="0"/>
              </a:rPr>
              <a:t>Curso académico:</a:t>
            </a:r>
            <a:endParaRPr lang="es-ES" sz="1700" b="1" kern="1200" dirty="0">
              <a:solidFill>
                <a:schemeClr val="accent3">
                  <a:lumMod val="50000"/>
                </a:schemeClr>
              </a:solidFill>
              <a:latin typeface="Georgia" pitchFamily="18" charset="0"/>
              <a:ea typeface="+mn-ea"/>
              <a:cs typeface="Arial" charset="0"/>
            </a:endParaRPr>
          </a:p>
        </p:txBody>
      </p:sp>
      <p:sp>
        <p:nvSpPr>
          <p:cNvPr id="14" name="17 CuadroTexto">
            <a:extLst>
              <a:ext uri="{FF2B5EF4-FFF2-40B4-BE49-F238E27FC236}">
                <a16:creationId xmlns:a16="http://schemas.microsoft.com/office/drawing/2014/main" id="{B0536C7C-EE24-794B-95B9-8D5089BDF0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67594" y="6440331"/>
            <a:ext cx="5749925" cy="362152"/>
          </a:xfrm>
          <a:prstGeom prst="rect">
            <a:avLst/>
          </a:prstGeom>
          <a:noFill/>
          <a:ln>
            <a:noFill/>
          </a:ln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rtl="0" eaLnBrk="1" fontAlgn="base" hangingPunct="1">
              <a:spcBef>
                <a:spcPct val="0"/>
              </a:spcBef>
              <a:spcAft>
                <a:spcPts val="650"/>
              </a:spcAft>
              <a:defRPr/>
            </a:pPr>
            <a:r>
              <a:rPr lang="es-ES" sz="1700" b="1" kern="12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+mn-ea"/>
                <a:cs typeface="Arial" charset="0"/>
              </a:rPr>
              <a:t>Modalidad: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2A1C6E0-5786-724B-9BDB-031D30BA0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22434" y="9358668"/>
            <a:ext cx="1749242" cy="126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9C1E0CC-D232-C544-B7B0-0534905A3E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9851" b="6173"/>
          <a:stretch/>
        </p:blipFill>
        <p:spPr>
          <a:xfrm>
            <a:off x="4415646" y="9358668"/>
            <a:ext cx="1500444" cy="1260000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E6E6D05-2997-5D46-B337-38CE1F4B2B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8" b="4648"/>
          <a:stretch/>
        </p:blipFill>
        <p:spPr>
          <a:xfrm>
            <a:off x="2780287" y="9358668"/>
            <a:ext cx="1352427" cy="1260000"/>
          </a:xfrm>
          <a:prstGeom prst="rect">
            <a:avLst/>
          </a:prstGeom>
        </p:spPr>
      </p:pic>
      <p:sp>
        <p:nvSpPr>
          <p:cNvPr id="22" name="17 CuadroTexto">
            <a:extLst>
              <a:ext uri="{FF2B5EF4-FFF2-40B4-BE49-F238E27FC236}">
                <a16:creationId xmlns:a16="http://schemas.microsoft.com/office/drawing/2014/main" id="{82E92638-1A95-A64D-A553-0CCA426898D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67594" y="5490716"/>
            <a:ext cx="5749925" cy="362152"/>
          </a:xfrm>
          <a:prstGeom prst="rect">
            <a:avLst/>
          </a:prstGeom>
          <a:noFill/>
          <a:ln>
            <a:noFill/>
          </a:ln>
        </p:spPr>
        <p:txBody>
          <a:bodyPr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50"/>
              </a:spcAft>
              <a:defRPr/>
            </a:pPr>
            <a:r>
              <a:rPr lang="es-ES" sz="1700" b="1" kern="1200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+mn-ea"/>
                <a:cs typeface="Arial" charset="0"/>
              </a:rPr>
              <a:t>Itinerario:</a:t>
            </a:r>
          </a:p>
        </p:txBody>
      </p:sp>
      <p:pic>
        <p:nvPicPr>
          <p:cNvPr id="1040" name="Picture 16">
            <a:extLst>
              <a:ext uri="{FF2B5EF4-FFF2-40B4-BE49-F238E27FC236}">
                <a16:creationId xmlns:a16="http://schemas.microsoft.com/office/drawing/2014/main" id="{C98FCDA4-BC12-4E41-9A33-AB4E5FC1A8C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6" t="14227" r="14693" b="15024"/>
          <a:stretch/>
        </p:blipFill>
        <p:spPr bwMode="auto">
          <a:xfrm>
            <a:off x="1536169" y="9358668"/>
            <a:ext cx="104621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7C6F1D82-A940-3740-A77D-99CF84195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1338" y="3109913"/>
            <a:ext cx="5749925" cy="1774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“Título completo del Proyecto Fin de Grado en Ingeniería Electrónica Industrial de la Universidad de Almería”</a:t>
            </a:r>
            <a:endParaRPr lang="es-ES" dirty="0"/>
          </a:p>
        </p:txBody>
      </p:sp>
      <p:sp>
        <p:nvSpPr>
          <p:cNvPr id="3076" name="CuadroTexto 4">
            <a:extLst>
              <a:ext uri="{FF2B5EF4-FFF2-40B4-BE49-F238E27FC236}">
                <a16:creationId xmlns:a16="http://schemas.microsoft.com/office/drawing/2014/main" id="{A1D407E2-F8F2-E143-B3CB-FD3712CBB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535" y="6426820"/>
            <a:ext cx="142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s-ES" altLang="es-ES" sz="1700" dirty="0">
                <a:latin typeface="Georgia" panose="02040502050405020303" pitchFamily="18" charset="0"/>
              </a:rPr>
              <a:t>202x/202x</a:t>
            </a:r>
          </a:p>
        </p:txBody>
      </p:sp>
      <p:sp>
        <p:nvSpPr>
          <p:cNvPr id="10" name="CuadroTexto 4">
            <a:extLst>
              <a:ext uri="{FF2B5EF4-FFF2-40B4-BE49-F238E27FC236}">
                <a16:creationId xmlns:a16="http://schemas.microsoft.com/office/drawing/2014/main" id="{D27B558F-1ADD-8E4A-A1C0-F2A5F7ED9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535" y="5929647"/>
            <a:ext cx="142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s-ES" altLang="es-ES" sz="1700" dirty="0">
                <a:latin typeface="Georgia" panose="02040502050405020303" pitchFamily="18" charset="0"/>
              </a:rPr>
              <a:t>Itinerario</a:t>
            </a: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0F12AE93-401B-E646-9C4B-CA84D8BC0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535" y="6893159"/>
            <a:ext cx="142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s-ES" altLang="es-ES" sz="1700" dirty="0">
                <a:latin typeface="Georgia" panose="02040502050405020303" pitchFamily="18" charset="0"/>
              </a:rPr>
              <a:t>Modalidad</a:t>
            </a:r>
          </a:p>
        </p:txBody>
      </p:sp>
      <p:sp>
        <p:nvSpPr>
          <p:cNvPr id="12" name="CuadroTexto 4">
            <a:extLst>
              <a:ext uri="{FF2B5EF4-FFF2-40B4-BE49-F238E27FC236}">
                <a16:creationId xmlns:a16="http://schemas.microsoft.com/office/drawing/2014/main" id="{6AE8E5EF-854B-9E4D-B889-6519517D9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535" y="7390332"/>
            <a:ext cx="22212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s-ES" altLang="es-ES" sz="1700" dirty="0">
                <a:latin typeface="Georgia" panose="02040502050405020303" pitchFamily="18" charset="0"/>
              </a:rPr>
              <a:t>Nombre del alumno</a:t>
            </a: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58394E11-4509-5F40-8314-B68C66FB5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711" y="8396342"/>
            <a:ext cx="2808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altLang="es-ES" sz="1700" dirty="0">
                <a:latin typeface="Georgia" panose="02040502050405020303" pitchFamily="18" charset="0"/>
              </a:rPr>
              <a:t>Nombre del Director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altLang="es-ES" sz="1700" dirty="0">
                <a:latin typeface="Georgia" panose="02040502050405020303" pitchFamily="18" charset="0"/>
              </a:rPr>
              <a:t>Nombre del Codirector</a:t>
            </a:r>
          </a:p>
        </p:txBody>
      </p:sp>
      <p:sp>
        <p:nvSpPr>
          <p:cNvPr id="14" name="9 CuadroTexto">
            <a:extLst>
              <a:ext uri="{FF2B5EF4-FFF2-40B4-BE49-F238E27FC236}">
                <a16:creationId xmlns:a16="http://schemas.microsoft.com/office/drawing/2014/main" id="{99C6296F-034A-2742-9DC2-87FF37754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335" y="1395413"/>
            <a:ext cx="6444929" cy="1113640"/>
          </a:xfrm>
          <a:prstGeom prst="rect">
            <a:avLst/>
          </a:prstGeom>
          <a:noFill/>
          <a:ln>
            <a:noFill/>
          </a:ln>
        </p:spPr>
        <p:txBody>
          <a:bodyPr wrap="squar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650"/>
              </a:spcAft>
              <a:defRPr/>
            </a:pPr>
            <a:r>
              <a:rPr lang="es-ES" sz="3000" dirty="0">
                <a:latin typeface="Georgia" pitchFamily="18" charset="0"/>
              </a:rPr>
              <a:t>Universidad de XXXXXXX</a:t>
            </a:r>
          </a:p>
          <a:p>
            <a:pPr algn="ctr" eaLnBrk="1" hangingPunct="1">
              <a:spcAft>
                <a:spcPts val="650"/>
              </a:spcAft>
              <a:defRPr/>
            </a:pPr>
            <a:r>
              <a:rPr lang="es-ES" sz="3000" dirty="0">
                <a:latin typeface="Georgia" pitchFamily="18" charset="0"/>
              </a:rPr>
              <a:t>Centro XXXXXXX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37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Tema de Office</vt:lpstr>
      <vt:lpstr>“Título completo del Proyecto Fin de Grado en Ingeniería Electrónica Industrial de la Universidad de Almería”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Francisco Rodríguez Díaz</cp:lastModifiedBy>
  <cp:revision>60</cp:revision>
  <dcterms:created xsi:type="dcterms:W3CDTF">2009-08-08T14:05:54Z</dcterms:created>
  <dcterms:modified xsi:type="dcterms:W3CDTF">2022-03-22T08:48:24Z</dcterms:modified>
</cp:coreProperties>
</file>